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66E8F-0A91-4969-AEB7-EC8D376B7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278B1B-81F0-40BB-B5B9-02817E774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8CF608-6575-47BF-909D-3EFF52FA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F69C9D-DA29-43F8-8038-3D791462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52DD17-DD94-47E0-AC45-113BF5A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0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99575-2A5C-472A-9970-BDBAE89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9B38FA-5112-47E7-A735-A6BE3E7BB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5212E5-4AC0-4C2D-8115-5A9A5E5D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EB219-F6A5-40A7-ACAA-C2CEEA26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ADBF2-619B-40E2-85D2-3BC2FF4A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18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45C35B-FC7A-49A6-B562-1BFECEF72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6B3D2A-E9E3-4CFC-92FA-E406CFF97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E2C3D4-0B3A-40E3-8FFB-772CC7F2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95746-8885-4BC4-8EE9-DA6DD69F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E00B4-2495-4628-B6E8-AF97A2B3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07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074FC-5209-4C5C-8F11-10A2F472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4BC33A-A62A-4D77-B466-494660C9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CFD1CD-2DAA-4CE2-8D98-9C1E2B15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FFC7C-48F2-42C3-8BC4-241E6DA9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836A0F-C29D-45D9-B1B5-5EDB5230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4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808E3-7A46-455F-8C62-8E6403AE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891FC6-6736-4FF3-BB2D-92F338396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3A72C-183A-4E23-8306-C11BFC33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3A970E-5038-47AC-8B3D-F54DB0BC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1C979F-40FF-4933-9284-3BD61212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41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3F14A-C428-44A5-8833-CC455FED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5497DF-7D01-45A3-8170-18946FC87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4946F8-DE3F-44A8-BF31-BFB0F06A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06FCB-D24B-4324-A0B3-75BC9E7F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D3BCB7-1EDB-45B0-92E4-30ADBA38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217B76-426D-427C-B692-2913B1DC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28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0DB8D-3CE2-4F71-95F3-ECA588C0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48D8-5187-4C59-8209-39737CCD7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390D72-5275-4D47-B6B6-970F709A7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0F981C-2281-4364-9638-42C80A360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CE85B2-2C53-41E8-A013-6473CE0CF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2F0D72-46A2-496D-8674-13BC4318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196B4E-12CE-4CF5-8B48-2DBA9C0B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D5EA41-E684-4DAE-ADC8-5DB5301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35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4899-2E85-4422-8E18-23311CAA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738331-E1CF-4796-83C0-F82AB214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299CCC-4EBD-48E2-A9E6-124F85D2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C74E63-B74C-44CD-B8B8-4B439BCD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36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24B164-AD1F-40FC-8135-894DD542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40280C-937E-40C7-A0D7-7835067F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82B74B-D6E9-419B-9A55-B8D5331B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22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FB17E-E1DB-41BF-8C5E-07AE50EA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AB264-2307-4FC5-A110-68767BC1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84C575-C2C5-4EA0-95E0-AA222266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DA34AC-C788-4420-98CD-F796A1AF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A526B4-556D-4E55-BA03-EB113506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9408CE-CF70-47B8-933E-AD0BF241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9A4D3-749C-4AA1-BB16-A055EFD9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3AFBB6-30F3-47C5-96CE-4D77DC6A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F6323-8AB6-41EB-AF67-4C835B90C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DB3B69-27A4-4D43-8DA9-43017E99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E634E-2981-4458-BD7A-5D5EFCFA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9CD67D-AA25-43C1-84C2-8F92E38F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9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97010E-76FF-4A3B-B707-49F7E4D5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C11050-06A5-400C-833B-5335D488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F471A-C40A-433A-B3A0-124BDC418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0304-B80E-4D34-A842-54632117C37C}" type="datetimeFigureOut">
              <a:rPr lang="en-US" smtClean="0"/>
              <a:pPr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0B5588-9CDE-49A3-8191-802721402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A9508-839B-4B55-ACBD-36964F0DC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3650-1300-4C46-9063-5A797544C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94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31A72-8D6C-4E2C-B13E-AE96695BAD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MEDULA ECZANE SİSTEMİNDE İADE REÇETE İŞLEM BASAMAKLARI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AA3008-BA6A-47FB-88F4-299BE6AB1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ECZANE İÇİN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22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screenshot, computer&#10;&#10;Description automatically generated">
            <a:extLst>
              <a:ext uri="{FF2B5EF4-FFF2-40B4-BE49-F238E27FC236}">
                <a16:creationId xmlns:a16="http://schemas.microsoft.com/office/drawing/2014/main" xmlns="" id="{E9611456-CD82-4569-9486-FD8E279E9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21CA8244-4AC2-43AE-9617-08E0364362D1}"/>
              </a:ext>
            </a:extLst>
          </p:cNvPr>
          <p:cNvSpPr/>
          <p:nvPr/>
        </p:nvSpPr>
        <p:spPr>
          <a:xfrm>
            <a:off x="2152650" y="1600200"/>
            <a:ext cx="657225" cy="334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19499-D0C2-4035-AFE2-B59D14956D53}"/>
              </a:ext>
            </a:extLst>
          </p:cNvPr>
          <p:cNvSpPr txBox="1"/>
          <p:nvPr/>
        </p:nvSpPr>
        <p:spPr>
          <a:xfrm>
            <a:off x="4114800" y="4067175"/>
            <a:ext cx="5410200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İade reçetenin kaydı tamamlandığında sistemde yeşil bantlı uyarı çıkar. Daha sonra fatura sonlandırma aşamasına geçilir.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344909D-F34E-4B6C-8928-89EA803952E0}"/>
              </a:ext>
            </a:extLst>
          </p:cNvPr>
          <p:cNvSpPr/>
          <p:nvPr/>
        </p:nvSpPr>
        <p:spPr>
          <a:xfrm>
            <a:off x="6228080" y="414020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C54F5BB-F790-45B0-B6AB-071B98D6D65B}"/>
              </a:ext>
            </a:extLst>
          </p:cNvPr>
          <p:cNvSpPr/>
          <p:nvPr/>
        </p:nvSpPr>
        <p:spPr>
          <a:xfrm>
            <a:off x="3251200" y="3820160"/>
            <a:ext cx="6644640" cy="165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974400EC-7447-4C54-8D2F-52993133370D}"/>
              </a:ext>
            </a:extLst>
          </p:cNvPr>
          <p:cNvSpPr/>
          <p:nvPr/>
        </p:nvSpPr>
        <p:spPr>
          <a:xfrm>
            <a:off x="3524250" y="3467100"/>
            <a:ext cx="676275" cy="353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03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A8377F92-B6F1-481C-80F8-54C1F845E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49F5D0-3B33-4978-B4C9-327F73215C34}"/>
              </a:ext>
            </a:extLst>
          </p:cNvPr>
          <p:cNvSpPr txBox="1"/>
          <p:nvPr/>
        </p:nvSpPr>
        <p:spPr>
          <a:xfrm>
            <a:off x="3474720" y="3566160"/>
            <a:ext cx="622808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Fatura grubu: İade hangi gruptan yapıldıysa Mevzuattan iade/İçerikten iade dönemi de girilerek sonlandırma yapılır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F05DD01-090B-49FC-8CA5-81DA21B111B5}"/>
              </a:ext>
            </a:extLst>
          </p:cNvPr>
          <p:cNvSpPr/>
          <p:nvPr/>
        </p:nvSpPr>
        <p:spPr>
          <a:xfrm>
            <a:off x="2971800" y="3190874"/>
            <a:ext cx="6858000" cy="1381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33BE55-65E7-4C8D-BB25-951325D05147}"/>
              </a:ext>
            </a:extLst>
          </p:cNvPr>
          <p:cNvSpPr txBox="1"/>
          <p:nvPr/>
        </p:nvSpPr>
        <p:spPr>
          <a:xfrm>
            <a:off x="5945157" y="1892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7F6E01-3C1D-40A9-ADF4-297C1CB846B5}"/>
              </a:ext>
            </a:extLst>
          </p:cNvPr>
          <p:cNvSpPr txBox="1"/>
          <p:nvPr/>
        </p:nvSpPr>
        <p:spPr>
          <a:xfrm>
            <a:off x="9077325" y="1932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332642-0E8E-4E11-84CE-64B589402840}"/>
              </a:ext>
            </a:extLst>
          </p:cNvPr>
          <p:cNvSpPr txBox="1"/>
          <p:nvPr/>
        </p:nvSpPr>
        <p:spPr>
          <a:xfrm>
            <a:off x="6715125" y="2301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66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xmlns="" id="{BDAAF965-01DC-453F-A8AF-E4C9BE311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C7B266-F727-4B2C-B2EB-D72BD560661C}"/>
              </a:ext>
            </a:extLst>
          </p:cNvPr>
          <p:cNvSpPr txBox="1"/>
          <p:nvPr/>
        </p:nvSpPr>
        <p:spPr>
          <a:xfrm>
            <a:off x="3476625" y="2790825"/>
            <a:ext cx="47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74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black, electronics&#10;&#10;Description automatically generated">
            <a:extLst>
              <a:ext uri="{FF2B5EF4-FFF2-40B4-BE49-F238E27FC236}">
                <a16:creationId xmlns:a16="http://schemas.microsoft.com/office/drawing/2014/main" xmlns="" id="{E114F745-1569-4C48-B274-4D4527F39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EB69F7-F540-492D-AD07-5FBB875A40E6}"/>
              </a:ext>
            </a:extLst>
          </p:cNvPr>
          <p:cNvSpPr txBox="1"/>
          <p:nvPr/>
        </p:nvSpPr>
        <p:spPr>
          <a:xfrm>
            <a:off x="5945156" y="4490720"/>
            <a:ext cx="3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6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F17989C-F070-4B0D-857A-23A41D3C3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B8F77B-E287-4E56-B60E-AC475C24623D}"/>
              </a:ext>
            </a:extLst>
          </p:cNvPr>
          <p:cNvSpPr txBox="1"/>
          <p:nvPr/>
        </p:nvSpPr>
        <p:spPr>
          <a:xfrm>
            <a:off x="5945157" y="3552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86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BAD2A809-506F-4DC2-B87D-EB5509A67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9331FA-CE67-4E1D-A07F-F8D29302DBBD}"/>
              </a:ext>
            </a:extLst>
          </p:cNvPr>
          <p:cNvSpPr txBox="1"/>
          <p:nvPr/>
        </p:nvSpPr>
        <p:spPr>
          <a:xfrm>
            <a:off x="2867026" y="1304925"/>
            <a:ext cx="36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29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E891C2BE-75A6-4A12-B33F-CDA5A39F3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758" y="40640"/>
            <a:ext cx="9035627" cy="6776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7EF158-E0CD-40BF-87A3-347056A22C18}"/>
              </a:ext>
            </a:extLst>
          </p:cNvPr>
          <p:cNvSpPr txBox="1"/>
          <p:nvPr/>
        </p:nvSpPr>
        <p:spPr>
          <a:xfrm>
            <a:off x="7010399" y="471190"/>
            <a:ext cx="3484881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SGK iade işlemini yaptığında ekrana mesaj düşer. İade için 10 iş günü süreç bu mesaj ile başlamış olur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8181446-2979-4EAE-98BF-4213D1910572}"/>
              </a:ext>
            </a:extLst>
          </p:cNvPr>
          <p:cNvSpPr/>
          <p:nvPr/>
        </p:nvSpPr>
        <p:spPr>
          <a:xfrm>
            <a:off x="6400800" y="152400"/>
            <a:ext cx="4524585" cy="1485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5A4FD272-0310-4F7E-8E5C-2517DE716122}"/>
              </a:ext>
            </a:extLst>
          </p:cNvPr>
          <p:cNvSpPr/>
          <p:nvPr/>
        </p:nvSpPr>
        <p:spPr>
          <a:xfrm>
            <a:off x="2099309" y="800100"/>
            <a:ext cx="710566" cy="41773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516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6D1D4105-F298-4446-B999-31EB7FC7F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5E88A8-B5EA-4E0E-8448-EFF9BDA0B1E4}"/>
              </a:ext>
            </a:extLst>
          </p:cNvPr>
          <p:cNvSpPr txBox="1"/>
          <p:nvPr/>
        </p:nvSpPr>
        <p:spPr>
          <a:xfrm>
            <a:off x="5384800" y="2397760"/>
            <a:ext cx="403352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Mesaj açıldığında sistemde yapılması gerekenlerin detaylı olarak açıklandığı görülecektir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E34C0AD-F1E7-4A5E-96E7-C8A0965C5457}"/>
              </a:ext>
            </a:extLst>
          </p:cNvPr>
          <p:cNvSpPr/>
          <p:nvPr/>
        </p:nvSpPr>
        <p:spPr>
          <a:xfrm flipH="1">
            <a:off x="5057775" y="2114550"/>
            <a:ext cx="4457700" cy="149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456879F1-3813-4C16-90D2-8056DF3294C3}"/>
              </a:ext>
            </a:extLst>
          </p:cNvPr>
          <p:cNvSpPr/>
          <p:nvPr/>
        </p:nvSpPr>
        <p:spPr>
          <a:xfrm>
            <a:off x="1920240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19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xmlns="" id="{EC600B79-E845-4F6C-A1F6-5566CAB93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873DE5-9629-41AD-886D-80CEBE932178}"/>
              </a:ext>
            </a:extLst>
          </p:cNvPr>
          <p:cNvSpPr txBox="1"/>
          <p:nvPr/>
        </p:nvSpPr>
        <p:spPr>
          <a:xfrm>
            <a:off x="3251200" y="2997200"/>
            <a:ext cx="385064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Sistemdeki mesajda da belirtildiği gibi İade/Kesinti sorgu ekranında iade gerekçesi görüntülenebilmektedir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AB6DDAC-2DAF-413D-AD3C-D2CB9CC61968}"/>
              </a:ext>
            </a:extLst>
          </p:cNvPr>
          <p:cNvSpPr/>
          <p:nvPr/>
        </p:nvSpPr>
        <p:spPr>
          <a:xfrm>
            <a:off x="2448560" y="2681625"/>
            <a:ext cx="5069840" cy="1554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7E14370-70B1-4402-87B4-6060616B51D4}"/>
              </a:ext>
            </a:extLst>
          </p:cNvPr>
          <p:cNvSpPr/>
          <p:nvPr/>
        </p:nvSpPr>
        <p:spPr>
          <a:xfrm flipH="1">
            <a:off x="9352280" y="2443481"/>
            <a:ext cx="756919" cy="238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025C96-03EF-4FF0-8F66-9A95483E00CE}"/>
              </a:ext>
            </a:extLst>
          </p:cNvPr>
          <p:cNvSpPr txBox="1"/>
          <p:nvPr/>
        </p:nvSpPr>
        <p:spPr>
          <a:xfrm>
            <a:off x="8778240" y="2763520"/>
            <a:ext cx="151384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/>
              <a:t>İade gerekçesi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440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BA2CE61-643F-4B63-8428-785541DA8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80356-CE2C-426B-BE6A-CE62EEC79F06}"/>
              </a:ext>
            </a:extLst>
          </p:cNvPr>
          <p:cNvSpPr txBox="1"/>
          <p:nvPr/>
        </p:nvSpPr>
        <p:spPr>
          <a:xfrm>
            <a:off x="3586480" y="3169920"/>
            <a:ext cx="6228500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Sistemden iade işlem </a:t>
            </a:r>
            <a:r>
              <a:rPr lang="tr-TR" sz="2000" dirty="0">
                <a:solidFill>
                  <a:srgbClr val="FF0000"/>
                </a:solidFill>
              </a:rPr>
              <a:t>basamakları</a:t>
            </a:r>
            <a:r>
              <a:rPr lang="tr-TR" dirty="0">
                <a:solidFill>
                  <a:srgbClr val="FF0000"/>
                </a:solidFill>
              </a:rPr>
              <a:t> sırasıyla numaralandırılmıştır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191C96D-D3CD-4D33-A314-10F63F73A042}"/>
              </a:ext>
            </a:extLst>
          </p:cNvPr>
          <p:cNvSpPr/>
          <p:nvPr/>
        </p:nvSpPr>
        <p:spPr>
          <a:xfrm>
            <a:off x="3393440" y="2824480"/>
            <a:ext cx="695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8FC3EE-C31F-4785-99CE-ED6B86264708}"/>
              </a:ext>
            </a:extLst>
          </p:cNvPr>
          <p:cNvSpPr txBox="1"/>
          <p:nvPr/>
        </p:nvSpPr>
        <p:spPr>
          <a:xfrm>
            <a:off x="1960880" y="548640"/>
            <a:ext cx="45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081533-0D6C-46DA-BBAA-D316B80EEACA}"/>
              </a:ext>
            </a:extLst>
          </p:cNvPr>
          <p:cNvSpPr txBox="1"/>
          <p:nvPr/>
        </p:nvSpPr>
        <p:spPr>
          <a:xfrm>
            <a:off x="3242597" y="10429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8D194D-7A70-49CF-96D9-AB57887DAADE}"/>
              </a:ext>
            </a:extLst>
          </p:cNvPr>
          <p:cNvSpPr txBox="1"/>
          <p:nvPr/>
        </p:nvSpPr>
        <p:spPr>
          <a:xfrm>
            <a:off x="7237034" y="10429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22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4DD600F0-9002-49B2-B010-D89DF67F4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6AD1C3-7DF5-438A-A6F4-E30E2BD9EC9B}"/>
              </a:ext>
            </a:extLst>
          </p:cNvPr>
          <p:cNvSpPr txBox="1"/>
          <p:nvPr/>
        </p:nvSpPr>
        <p:spPr>
          <a:xfrm>
            <a:off x="2336800" y="3429000"/>
            <a:ext cx="7752080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İadenin yapıldığı tarih posta alınma tarihi olarak kaydedilmelidir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F95807F-FEBC-41F3-B024-730185E40E35}"/>
              </a:ext>
            </a:extLst>
          </p:cNvPr>
          <p:cNvSpPr/>
          <p:nvPr/>
        </p:nvSpPr>
        <p:spPr>
          <a:xfrm>
            <a:off x="2017395" y="3171855"/>
            <a:ext cx="742188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29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C0676EC8-4FEB-40F1-95E9-F4A49B2DC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48768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2F6A6-45CF-4CAD-8D87-2B9C6EB64238}"/>
              </a:ext>
            </a:extLst>
          </p:cNvPr>
          <p:cNvSpPr txBox="1"/>
          <p:nvPr/>
        </p:nvSpPr>
        <p:spPr>
          <a:xfrm>
            <a:off x="8087359" y="1838960"/>
            <a:ext cx="25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C22DC9-BFB3-4620-AD95-E4A16269D291}"/>
              </a:ext>
            </a:extLst>
          </p:cNvPr>
          <p:cNvSpPr txBox="1"/>
          <p:nvPr/>
        </p:nvSpPr>
        <p:spPr>
          <a:xfrm>
            <a:off x="9591040" y="1644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5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25D0429E-9C09-44D7-B174-DAA85693D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1021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676D27-EBC0-43C5-8646-3F6996EDC366}"/>
              </a:ext>
            </a:extLst>
          </p:cNvPr>
          <p:cNvSpPr txBox="1"/>
          <p:nvPr/>
        </p:nvSpPr>
        <p:spPr>
          <a:xfrm>
            <a:off x="3571875" y="3571875"/>
            <a:ext cx="626745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İade posta takibi girilip iadesi tamamlanan VEYA tamamlanmayan reçetenin kaydı yapılıp, mevzuattan iade fatura sonlandırılır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6184A14-4885-4FE8-869C-416102A61716}"/>
              </a:ext>
            </a:extLst>
          </p:cNvPr>
          <p:cNvSpPr/>
          <p:nvPr/>
        </p:nvSpPr>
        <p:spPr>
          <a:xfrm flipH="1">
            <a:off x="2752724" y="3418790"/>
            <a:ext cx="7219949" cy="952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C23DE8-6B63-4C03-BF93-5753FF22C813}"/>
              </a:ext>
            </a:extLst>
          </p:cNvPr>
          <p:cNvSpPr txBox="1"/>
          <p:nvPr/>
        </p:nvSpPr>
        <p:spPr>
          <a:xfrm flipH="1">
            <a:off x="3228974" y="1600200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0FA3CB-A0D6-46B4-A00C-29088C987D4D}"/>
              </a:ext>
            </a:extLst>
          </p:cNvPr>
          <p:cNvSpPr txBox="1"/>
          <p:nvPr/>
        </p:nvSpPr>
        <p:spPr>
          <a:xfrm>
            <a:off x="4086225" y="1784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EFE248-7BDB-4FF4-9C32-AC44624ABF54}"/>
              </a:ext>
            </a:extLst>
          </p:cNvPr>
          <p:cNvSpPr txBox="1"/>
          <p:nvPr/>
        </p:nvSpPr>
        <p:spPr>
          <a:xfrm>
            <a:off x="6904417" y="18742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1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78CD92A-39B0-4051-A530-C1FF88DD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80" y="154305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4B288-F56A-4018-BA34-4D62F9CE9886}"/>
              </a:ext>
            </a:extLst>
          </p:cNvPr>
          <p:cNvSpPr txBox="1"/>
          <p:nvPr/>
        </p:nvSpPr>
        <p:spPr>
          <a:xfrm>
            <a:off x="4105274" y="4238625"/>
            <a:ext cx="399097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İade reçete işaretlenip kaydı yapılır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B219344-4A73-483D-9CEA-2B7962125E4F}"/>
              </a:ext>
            </a:extLst>
          </p:cNvPr>
          <p:cNvSpPr/>
          <p:nvPr/>
        </p:nvSpPr>
        <p:spPr>
          <a:xfrm>
            <a:off x="3971924" y="4038600"/>
            <a:ext cx="4238625" cy="857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63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132</Words>
  <Application>Microsoft Office PowerPoint</Application>
  <PresentationFormat>Özel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Theme</vt:lpstr>
      <vt:lpstr>MEDULA ECZANE SİSTEMİNDE İADE REÇETE İŞLEM BASAMAKLARI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MEDULA ECZANE SİSTEMİNDE İADE REÇETE İŞLEM BASAMAKLARI</dc:title>
  <dc:creator>Barış Yiğit</dc:creator>
  <cp:lastModifiedBy>EBRU</cp:lastModifiedBy>
  <cp:revision>61</cp:revision>
  <dcterms:created xsi:type="dcterms:W3CDTF">2022-06-01T19:24:29Z</dcterms:created>
  <dcterms:modified xsi:type="dcterms:W3CDTF">2022-06-14T11:45:45Z</dcterms:modified>
</cp:coreProperties>
</file>